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4509" autoAdjust="0"/>
  </p:normalViewPr>
  <p:slideViewPr>
    <p:cSldViewPr snapToGrid="0">
      <p:cViewPr varScale="1">
        <p:scale>
          <a:sx n="72" d="100"/>
          <a:sy n="72" d="100"/>
        </p:scale>
        <p:origin x="110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image found at following </a:t>
            </a:r>
            <a:r>
              <a:rPr lang="en-US"/>
              <a:t>URL:</a:t>
            </a:r>
          </a:p>
          <a:p>
            <a:r>
              <a:rPr lang="en-US"/>
              <a:t>https</a:t>
            </a:r>
            <a:r>
              <a:rPr lang="en-US" dirty="0"/>
              <a:t>://www.istockphoto.com/photo/board-game-battleship-gm1149462805-310784159</a:t>
            </a:r>
          </a:p>
          <a:p>
            <a:r>
              <a:rPr lang="en-US" dirty="0"/>
              <a:t>All rights rest with the creator of this image, and is used solely for educational purposes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7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99" y="3654124"/>
            <a:ext cx="9144000" cy="75402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Ryan Goodrich, Marcelo </a:t>
            </a:r>
            <a:r>
              <a:rPr lang="en-US" dirty="0" err="1"/>
              <a:t>Zapatta</a:t>
            </a:r>
            <a:r>
              <a:rPr lang="en-US" dirty="0"/>
              <a:t>, Braden </a:t>
            </a:r>
            <a:r>
              <a:rPr lang="en-US" dirty="0" err="1"/>
              <a:t>Messbarger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u="sng" dirty="0"/>
              <a:t>Battleship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82D25F0-ACA7-40A9-AC6C-40AC65B5F336}"/>
              </a:ext>
            </a:extLst>
          </p:cNvPr>
          <p:cNvSpPr txBox="1">
            <a:spLocks/>
          </p:cNvSpPr>
          <p:nvPr/>
        </p:nvSpPr>
        <p:spPr>
          <a:xfrm>
            <a:off x="279399" y="2693692"/>
            <a:ext cx="9144000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Advanced Java Programming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AC636F4-C07E-4221-AD66-5CC0CA033F85}"/>
              </a:ext>
            </a:extLst>
          </p:cNvPr>
          <p:cNvSpPr txBox="1">
            <a:spLocks/>
          </p:cNvSpPr>
          <p:nvPr/>
        </p:nvSpPr>
        <p:spPr>
          <a:xfrm>
            <a:off x="279399" y="3173908"/>
            <a:ext cx="9144000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Instructor: Dr. </a:t>
            </a:r>
            <a:r>
              <a:rPr lang="en-US" dirty="0" err="1"/>
              <a:t>Kobra</a:t>
            </a:r>
            <a:r>
              <a:rPr lang="en-US" dirty="0"/>
              <a:t> </a:t>
            </a:r>
            <a:r>
              <a:rPr lang="en-US" dirty="0" err="1"/>
              <a:t>Amirizirtol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F8E6173-2C3A-4F29-9424-BBF5AD12D4C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r="19436" b="-1"/>
          <a:stretch/>
        </p:blipFill>
        <p:spPr bwMode="auto">
          <a:xfrm>
            <a:off x="4636008" y="10"/>
            <a:ext cx="75559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3AC7A-1752-4168-A6C5-D42B2960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24" y="250571"/>
            <a:ext cx="3478160" cy="8894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General Rules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388D2-1F08-43F7-9C2B-0FAA64C21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0472" y="1139980"/>
            <a:ext cx="4176074" cy="546744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Players each have two boards - which we call the “Ocean” and the “Radar”.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The “Ocean” contains 5 unique ships that are placed on a 10x10 labeled grid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The “Radar” is filled throughout the game after a player’s turn is taken.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Players’ “Ocean” boards are </a:t>
            </a:r>
            <a:r>
              <a:rPr lang="en-US" i="1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never </a:t>
            </a: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visible to the opponent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Players take turns by guessing a location on the opponents board where a ship may be located.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If the location is correct, the player marks on their radar the corresponding location in red: a registered “HIT”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If the location does not have a ship, the radar is marked white: a registered “MISS”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If all locations of a specific ship are hit, the ship is said to be “SUNK”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Players win the game by sinking all the opponent’s ships first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Alternative game modes exist (i.e. Battleship SALVO)</a:t>
            </a:r>
          </a:p>
        </p:txBody>
      </p:sp>
    </p:spTree>
    <p:extLst>
      <p:ext uri="{BB962C8B-B14F-4D97-AF65-F5344CB8AC3E}">
        <p14:creationId xmlns:p14="http://schemas.microsoft.com/office/powerpoint/2010/main" val="361548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3D38F-1756-4E3D-AF74-0EEBFFC8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Ship Placement: User-Generated or Randomized?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253C3-8602-4033-BFFA-E8E020EB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141537"/>
            <a:ext cx="1023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decision to have randomly-generated ship boards. This was done for three primary reasons: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Reduced the number of boards needed for the GUI and avoids constant pop-up windows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Removed the need for players to leave the computer area when the game is played on a single computer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49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B29C-4430-453E-9C74-2651C715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 Breakdown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8BF73-BCD3-4960-853D-8A7C8388D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600"/>
            <a:ext cx="2946866" cy="576262"/>
          </a:xfrm>
        </p:spPr>
        <p:txBody>
          <a:bodyPr/>
          <a:lstStyle/>
          <a:p>
            <a:pPr algn="ctr"/>
            <a:r>
              <a:rPr lang="en-US" sz="3200" dirty="0"/>
              <a:t>HPlayer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E0556-955E-44AB-AE27-EE8D5AD17DA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838200" y="2386380"/>
            <a:ext cx="2927350" cy="426759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Holds all player data, including but not limited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Player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Remaining Moves (SALVO mode)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Remaining game health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Individual ship health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Provides game functionality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Reducing player moves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Reducing ship health when hit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Resetting move and health status upon game-reset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812BC-0BA8-4CFF-A1CE-FCFB16D22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8750" y="1661600"/>
            <a:ext cx="3115485" cy="576262"/>
          </a:xfrm>
        </p:spPr>
        <p:txBody>
          <a:bodyPr/>
          <a:lstStyle/>
          <a:p>
            <a:pPr algn="ctr"/>
            <a:r>
              <a:rPr lang="en-US" sz="3200" dirty="0"/>
              <a:t>Grid / StartMenu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F85CE-88CB-4053-AE3E-D5668527B65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77441" y="2479298"/>
            <a:ext cx="2946794" cy="408175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Grid: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Consists of the core gameplay mechanics for the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Alters player interface (i.e. colors buttons according to HIT/MISS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Checks ships status in game (i.e. SUNK)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StartMenu: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Displays menu for game mode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Sets game mode selection rules in Grid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A42BD5-E09E-464D-84B5-5569808DF5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4437" y="1661600"/>
            <a:ext cx="3115485" cy="576262"/>
          </a:xfrm>
        </p:spPr>
        <p:txBody>
          <a:bodyPr/>
          <a:lstStyle/>
          <a:p>
            <a:pPr algn="ctr"/>
            <a:r>
              <a:rPr lang="en-US" sz="3200" dirty="0"/>
              <a:t>Battleship_Game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778AFF-E41F-4308-9630-B9D233AF23B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336124" y="2479298"/>
            <a:ext cx="2932113" cy="3589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Instantiates player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Randomly places ships on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Checks winning game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Provides working functionality to terminal (if desired)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Can display the current board statuses for error checking, if enabled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Used in general debugging</a:t>
            </a:r>
          </a:p>
        </p:txBody>
      </p:sp>
    </p:spTree>
    <p:extLst>
      <p:ext uri="{BB962C8B-B14F-4D97-AF65-F5344CB8AC3E}">
        <p14:creationId xmlns:p14="http://schemas.microsoft.com/office/powerpoint/2010/main" val="361943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E046401E-70E1-4CFB-AD34-580562A79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9403" b="1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ACBE0-1809-430F-B832-2C361457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18" y="0"/>
            <a:ext cx="424826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Battleship_Game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3CB6A-AF2B-4BB1-8329-60115F6AA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924" y="1325563"/>
            <a:ext cx="3478160" cy="499741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Notable functions: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Constructor: Instantiates 4 boards: two player “Ocean” boards (never visible) and two “Radar” boards.</a:t>
            </a:r>
            <a:endParaRPr lang="en-US" sz="18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isValid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: Determines if a ship placement </a:t>
            </a:r>
            <a:r>
              <a:rPr lang="en-US" sz="1800" dirty="0"/>
              <a:t>on the board is valid (i.e. if spaces are empty)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placeShip</a:t>
            </a: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: Places the ship on the board when supplied with the ships size, orientation and starting location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placePlayerShips</a:t>
            </a:r>
            <a:r>
              <a:rPr lang="en-US" sz="1800" dirty="0"/>
              <a:t>: The function that simultaneously places all 5 unique ships on the board at the same time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Main: </a:t>
            </a:r>
            <a:r>
              <a:rPr lang="en-US" sz="1800" dirty="0"/>
              <a:t>Loads the start menu and constructs the player boards</a:t>
            </a:r>
            <a:endParaRPr lang="en-US" sz="18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0776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6E5BD6E-3AD0-4049-9478-11E4DC5C2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5630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B0B994-D886-4A05-B46D-66BC3EB5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24" y="0"/>
            <a:ext cx="34781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Grid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06DE2-1450-4636-98F5-906690078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6304" y="1186657"/>
            <a:ext cx="4343400" cy="58102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Develops all the labels and the board layouts in the game interface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Ship status indicators below the board indicate in RED when sunk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When a button is clicked, the UI updates the buttons color: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RED: The player hit the opponent’s ship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WHITE: The player missed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BLACK: The player has hit (and/or sunk) the opponent’s ship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One side of the board will turn gray and will be locked until a turn is complete (no self-damaging)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Indicators below ship status indicators will update to indicate which player’s turn it is.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These indicators will also display how many remaining moves a player has in “SALVO” Mode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Designated starting player designed ambiguous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6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45530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40F914-F538-4F0A-AE1E-A743F85A2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5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2A9BC150-380D-41C9-92CE-0FFEC0BD2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0313" b="1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D9A69-0ED8-48AC-AFD2-0E67CABD9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24" y="119354"/>
            <a:ext cx="34781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HPlayer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A28FF-73DD-4A9A-9002-49FC6F7FD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924" y="1848203"/>
            <a:ext cx="347816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Utilizes integers with updating functions as opposed to separate ship classes for each individual ship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Holds the values for the players remaining moves (if in SALVO mode) and total remaining game health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Runs checks-and balances in Grid for game winning conditions and updating player turns in SALVO mode</a:t>
            </a:r>
          </a:p>
        </p:txBody>
      </p:sp>
    </p:spTree>
    <p:extLst>
      <p:ext uri="{BB962C8B-B14F-4D97-AF65-F5344CB8AC3E}">
        <p14:creationId xmlns:p14="http://schemas.microsoft.com/office/powerpoint/2010/main" val="265345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1826-921F-416D-B882-B2E2FFE0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4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Extra Features In-Game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5B689-E47F-420F-AF7F-D1EE620EE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516" y="1608455"/>
            <a:ext cx="5135880" cy="490537"/>
          </a:xfrm>
        </p:spPr>
        <p:txBody>
          <a:bodyPr/>
          <a:lstStyle/>
          <a:p>
            <a:r>
              <a:rPr lang="en-US" sz="2800" dirty="0"/>
              <a:t>Unique Audio Signatures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90A13-26C3-45AF-AB68-E89BA22E4EB9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293516" y="2182813"/>
            <a:ext cx="5049518" cy="30667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Audio will play unique explosion sounds depending if a player registered a “HIT” or “MISS”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Explosions for HIT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Splashes for MISS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48026A-A504-41A4-89CD-3730084B5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3516" y="3703516"/>
            <a:ext cx="4763915" cy="490537"/>
          </a:xfrm>
        </p:spPr>
        <p:txBody>
          <a:bodyPr/>
          <a:lstStyle/>
          <a:p>
            <a:r>
              <a:rPr lang="en-US" sz="2800" dirty="0"/>
              <a:t>SALVO Game Mode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42ADF2-18ED-49FD-8E19-55D1123BEFF6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293516" y="4194053"/>
            <a:ext cx="5345284" cy="13255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Designed by HASBRO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Players fire multiple times: one time for each ship they have remaining. Remaining turns unchanged regardless if registered “HIT” or “MISS”</a:t>
            </a:r>
            <a:endParaRPr lang="en-US" sz="2400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D3BB88E-ACB2-4CBF-90B9-C780763B73D4}"/>
              </a:ext>
            </a:extLst>
          </p:cNvPr>
          <p:cNvSpPr txBox="1">
            <a:spLocks/>
          </p:cNvSpPr>
          <p:nvPr/>
        </p:nvSpPr>
        <p:spPr>
          <a:xfrm>
            <a:off x="293515" y="5542182"/>
            <a:ext cx="4763915" cy="4905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Start Menu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8F81F6B-4973-4A6B-8355-47DBA95BEE39}"/>
              </a:ext>
            </a:extLst>
          </p:cNvPr>
          <p:cNvSpPr txBox="1">
            <a:spLocks/>
          </p:cNvSpPr>
          <p:nvPr/>
        </p:nvSpPr>
        <p:spPr>
          <a:xfrm>
            <a:off x="379878" y="6032719"/>
            <a:ext cx="5049518" cy="1272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User can select between “Standard” Battleship (no rule changes), or the “SALVO” Mode</a:t>
            </a:r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BDE3C2-F687-42F3-806B-158EE2F2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711" y="1690688"/>
            <a:ext cx="5966977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2649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69</TotalTime>
  <Words>780</Words>
  <Application>Microsoft Office PowerPoint</Application>
  <PresentationFormat>Widescreen</PresentationFormat>
  <Paragraphs>81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Corbel</vt:lpstr>
      <vt:lpstr>Depth</vt:lpstr>
      <vt:lpstr>Battleship</vt:lpstr>
      <vt:lpstr>General Rules</vt:lpstr>
      <vt:lpstr>Ship Placement: User-Generated or Randomized?</vt:lpstr>
      <vt:lpstr>Class Breakdown</vt:lpstr>
      <vt:lpstr>Battleship_Game</vt:lpstr>
      <vt:lpstr>Grid</vt:lpstr>
      <vt:lpstr>PowerPoint Presentation</vt:lpstr>
      <vt:lpstr>HPlayer</vt:lpstr>
      <vt:lpstr>Extra Features In-Game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Battleship</dc:title>
  <dc:creator>Ryan Goodrich</dc:creator>
  <cp:lastModifiedBy>Ryan Goodrich</cp:lastModifiedBy>
  <cp:revision>6</cp:revision>
  <dcterms:created xsi:type="dcterms:W3CDTF">2021-12-02T20:18:50Z</dcterms:created>
  <dcterms:modified xsi:type="dcterms:W3CDTF">2021-12-02T21:48:11Z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